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8" r:id="rId13"/>
    <p:sldId id="267" r:id="rId14"/>
    <p:sldId id="269"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9" d="100"/>
          <a:sy n="79" d="100"/>
        </p:scale>
        <p:origin x="-149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5B97DD85-1D96-4741-8D7C-2737D1E81659}"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38DDAE58-A6CA-410B-9ECE-8B0E28266FC1}"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CE38769-8962-4BF8-A518-604CF1B37DAA}"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C601A08-2F53-4926-8A56-E153A7D998D7}"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B5D8BDC-6E1E-48DA-B5A1-1A565F2BD985}"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6012E407-2A30-492E-929F-CDF5276B324B}"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122257CA-A659-449E-9A9A-7E792FF604F0}"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EEC695AC-8446-45FD-847C-97717BAD314A}"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25C146EE-3B19-405B-9987-C3D662D80E9E}"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38402FF4-E163-4835-B10E-15B70C8C66D6}"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FA689CCF-837E-4C6A-A96A-7C40B5E040F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9B5457ED-0380-4A1D-A506-506E0C94438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6.jpeg"/><Relationship Id="rId2"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wmf"/><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wmf"/><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wmf"/><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wmf"/><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2.wmf"/><Relationship Id="rId7" Type="http://schemas.openxmlformats.org/officeDocument/2006/relationships/image" Target="../media/image16.jpeg"/><Relationship Id="rId2"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wmf"/><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wmf"/><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w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051" name="Rectangle 5"/>
          <p:cNvSpPr>
            <a:spLocks noChangeArrowheads="1"/>
          </p:cNvSpPr>
          <p:nvPr/>
        </p:nvSpPr>
        <p:spPr bwMode="auto">
          <a:xfrm>
            <a:off x="381000" y="3810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pic>
        <p:nvPicPr>
          <p:cNvPr id="2052" name="Picture 7" descr="MCAN00561_0000[1]"/>
          <p:cNvPicPr>
            <a:picLocks noChangeAspect="1" noChangeArrowheads="1"/>
          </p:cNvPicPr>
          <p:nvPr/>
        </p:nvPicPr>
        <p:blipFill>
          <a:blip r:embed="rId3" cstate="print"/>
          <a:srcRect/>
          <a:stretch>
            <a:fillRect/>
          </a:stretch>
        </p:blipFill>
        <p:spPr bwMode="auto">
          <a:xfrm>
            <a:off x="5105400" y="4968875"/>
            <a:ext cx="3886200" cy="1889125"/>
          </a:xfrm>
          <a:prstGeom prst="rect">
            <a:avLst/>
          </a:prstGeom>
          <a:noFill/>
          <a:ln w="9525">
            <a:noFill/>
            <a:miter lim="800000"/>
            <a:headEnd/>
            <a:tailEnd/>
          </a:ln>
        </p:spPr>
      </p:pic>
      <p:sp>
        <p:nvSpPr>
          <p:cNvPr id="2053" name="TextBox 6"/>
          <p:cNvSpPr txBox="1">
            <a:spLocks noChangeArrowheads="1"/>
          </p:cNvSpPr>
          <p:nvPr/>
        </p:nvSpPr>
        <p:spPr bwMode="auto">
          <a:xfrm>
            <a:off x="1219200" y="990600"/>
            <a:ext cx="6477000" cy="923330"/>
          </a:xfrm>
          <a:prstGeom prst="rect">
            <a:avLst/>
          </a:prstGeom>
          <a:noFill/>
          <a:ln w="9525">
            <a:noFill/>
            <a:miter lim="800000"/>
            <a:headEnd/>
            <a:tailEnd/>
          </a:ln>
        </p:spPr>
        <p:txBody>
          <a:bodyPr wrap="square">
            <a:spAutoFit/>
          </a:bodyPr>
          <a:lstStyle/>
          <a:p>
            <a:pPr algn="ctr"/>
            <a:endParaRPr lang="en-US" sz="5400" dirty="0">
              <a:latin typeface="Berlin Sans FB" pitchFamily="34" charset="0"/>
            </a:endParaRPr>
          </a:p>
        </p:txBody>
      </p:sp>
      <p:sp>
        <p:nvSpPr>
          <p:cNvPr id="6" name="TextBox 5"/>
          <p:cNvSpPr txBox="1"/>
          <p:nvPr/>
        </p:nvSpPr>
        <p:spPr>
          <a:xfrm>
            <a:off x="1752600" y="3429000"/>
            <a:ext cx="5638800" cy="1969770"/>
          </a:xfrm>
          <a:prstGeom prst="rect">
            <a:avLst/>
          </a:prstGeom>
          <a:noFill/>
        </p:spPr>
        <p:txBody>
          <a:bodyPr wrap="square" rtlCol="0">
            <a:spAutoFit/>
          </a:bodyPr>
          <a:lstStyle/>
          <a:p>
            <a:pPr algn="ctr"/>
            <a:r>
              <a:rPr lang="en-US" dirty="0" smtClean="0"/>
              <a:t> </a:t>
            </a:r>
            <a:r>
              <a:rPr lang="en-US" sz="2000" dirty="0" smtClean="0"/>
              <a:t>Yellow Salamanders</a:t>
            </a:r>
          </a:p>
          <a:p>
            <a:pPr algn="ctr"/>
            <a:r>
              <a:rPr lang="en-US" sz="2000" dirty="0" smtClean="0">
                <a:latin typeface="EDDIE" pitchFamily="2" charset="0"/>
              </a:rPr>
              <a:t>Erin Feryo                           </a:t>
            </a:r>
          </a:p>
          <a:p>
            <a:pPr algn="ctr"/>
            <a:r>
              <a:rPr lang="en-US" sz="2000" dirty="0" smtClean="0">
                <a:latin typeface="Broadway" pitchFamily="82" charset="0"/>
              </a:rPr>
              <a:t>Maranda  </a:t>
            </a:r>
            <a:r>
              <a:rPr lang="en-US" sz="2000" dirty="0">
                <a:latin typeface="Broadway" pitchFamily="82" charset="0"/>
              </a:rPr>
              <a:t>A</a:t>
            </a:r>
            <a:r>
              <a:rPr lang="en-US" sz="2000" dirty="0" smtClean="0">
                <a:latin typeface="Broadway" pitchFamily="82" charset="0"/>
              </a:rPr>
              <a:t>lbin </a:t>
            </a:r>
          </a:p>
          <a:p>
            <a:pPr algn="ctr"/>
            <a:r>
              <a:rPr lang="en-US" sz="2000" dirty="0" smtClean="0">
                <a:latin typeface="DESTINE" pitchFamily="2" charset="0"/>
              </a:rPr>
              <a:t>Will Bell</a:t>
            </a:r>
          </a:p>
          <a:p>
            <a:pPr algn="ctr"/>
            <a:r>
              <a:rPr lang="en-US" sz="2400" dirty="0" smtClean="0">
                <a:latin typeface="CLOWNINGWAY" pitchFamily="2" charset="0"/>
              </a:rPr>
              <a:t>Christian Perez</a:t>
            </a:r>
          </a:p>
          <a:p>
            <a:endParaRPr lang="en-US" dirty="0"/>
          </a:p>
        </p:txBody>
      </p:sp>
      <p:pic>
        <p:nvPicPr>
          <p:cNvPr id="7" name="Picture 6" descr="DSCN0140.JPG"/>
          <p:cNvPicPr>
            <a:picLocks noChangeAspect="1"/>
          </p:cNvPicPr>
          <p:nvPr/>
        </p:nvPicPr>
        <p:blipFill>
          <a:blip r:embed="rId4" cstate="print"/>
          <a:stretch>
            <a:fillRect/>
          </a:stretch>
        </p:blipFill>
        <p:spPr>
          <a:xfrm rot="20837935">
            <a:off x="351444" y="2005078"/>
            <a:ext cx="1749552" cy="1312164"/>
          </a:xfrm>
          <a:prstGeom prst="rect">
            <a:avLst/>
          </a:prstGeom>
        </p:spPr>
      </p:pic>
      <p:pic>
        <p:nvPicPr>
          <p:cNvPr id="8" name="Picture 7" descr="DSCN0143.JPG"/>
          <p:cNvPicPr>
            <a:picLocks noChangeAspect="1"/>
          </p:cNvPicPr>
          <p:nvPr/>
        </p:nvPicPr>
        <p:blipFill>
          <a:blip r:embed="rId5" cstate="print"/>
          <a:stretch>
            <a:fillRect/>
          </a:stretch>
        </p:blipFill>
        <p:spPr>
          <a:xfrm rot="714445">
            <a:off x="6974546" y="2223776"/>
            <a:ext cx="1749552" cy="1312164"/>
          </a:xfrm>
          <a:prstGeom prst="rect">
            <a:avLst/>
          </a:prstGeom>
        </p:spPr>
      </p:pic>
      <p:pic>
        <p:nvPicPr>
          <p:cNvPr id="9" name="Picture 8" descr="DSCN0149.JPG"/>
          <p:cNvPicPr>
            <a:picLocks noChangeAspect="1"/>
          </p:cNvPicPr>
          <p:nvPr/>
        </p:nvPicPr>
        <p:blipFill>
          <a:blip r:embed="rId6" cstate="print"/>
          <a:stretch>
            <a:fillRect/>
          </a:stretch>
        </p:blipFill>
        <p:spPr>
          <a:xfrm>
            <a:off x="2514600" y="1752600"/>
            <a:ext cx="1673352" cy="1255014"/>
          </a:xfrm>
          <a:prstGeom prst="rect">
            <a:avLst/>
          </a:prstGeom>
        </p:spPr>
      </p:pic>
      <p:pic>
        <p:nvPicPr>
          <p:cNvPr id="10" name="Picture 9" descr="DSCN0151.JPG"/>
          <p:cNvPicPr>
            <a:picLocks noChangeAspect="1"/>
          </p:cNvPicPr>
          <p:nvPr/>
        </p:nvPicPr>
        <p:blipFill>
          <a:blip r:embed="rId7" cstate="print"/>
          <a:stretch>
            <a:fillRect/>
          </a:stretch>
        </p:blipFill>
        <p:spPr>
          <a:xfrm>
            <a:off x="4800600" y="1752600"/>
            <a:ext cx="1752600" cy="1295400"/>
          </a:xfrm>
          <a:prstGeom prst="rect">
            <a:avLst/>
          </a:prstGeom>
        </p:spPr>
      </p:pic>
      <p:sp>
        <p:nvSpPr>
          <p:cNvPr id="11" name="Rectangle 10"/>
          <p:cNvSpPr/>
          <p:nvPr/>
        </p:nvSpPr>
        <p:spPr>
          <a:xfrm>
            <a:off x="1524000" y="609600"/>
            <a:ext cx="5867400" cy="923330"/>
          </a:xfrm>
          <a:prstGeom prst="rect">
            <a:avLst/>
          </a:prstGeom>
          <a:noFill/>
        </p:spPr>
        <p:txBody>
          <a:bodyPr wrap="squar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Our Earth Report</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12" name="Down Arrow 11"/>
          <p:cNvSpPr/>
          <p:nvPr/>
        </p:nvSpPr>
        <p:spPr>
          <a:xfrm rot="3933178">
            <a:off x="7674797" y="374440"/>
            <a:ext cx="762000" cy="9458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ight Arrow 12"/>
          <p:cNvSpPr/>
          <p:nvPr/>
        </p:nvSpPr>
        <p:spPr>
          <a:xfrm rot="1913916">
            <a:off x="498904" y="550675"/>
            <a:ext cx="8382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ChangeArrowheads="1"/>
          </p:cNvSpPr>
          <p:nvPr/>
        </p:nvSpPr>
        <p:spPr bwMode="auto">
          <a:xfrm>
            <a:off x="533400" y="4572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11" name="Rectangle 10"/>
          <p:cNvSpPr/>
          <p:nvPr/>
        </p:nvSpPr>
        <p:spPr>
          <a:xfrm>
            <a:off x="3200400" y="990600"/>
            <a:ext cx="2031326" cy="923330"/>
          </a:xfrm>
          <a:prstGeom prst="rect">
            <a:avLst/>
          </a:prstGeom>
          <a:noFill/>
        </p:spPr>
        <p:txBody>
          <a:bodyPr wrap="square" lIns="91440" tIns="45720" rIns="91440" bIns="45720">
            <a:spAutoFit/>
          </a:bodyPr>
          <a:lstStyle/>
          <a:p>
            <a:pPr algn="ctr"/>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5" name="Rectangle 4"/>
          <p:cNvSpPr/>
          <p:nvPr/>
        </p:nvSpPr>
        <p:spPr>
          <a:xfrm>
            <a:off x="3048000" y="762000"/>
            <a:ext cx="2819400" cy="923330"/>
          </a:xfrm>
          <a:prstGeom prst="rect">
            <a:avLst/>
          </a:prstGeom>
          <a:noFill/>
        </p:spPr>
        <p:txBody>
          <a:bodyPr wrap="squar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Day 4</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descr="DSCN0277.JPG"/>
          <p:cNvPicPr>
            <a:picLocks noChangeAspect="1"/>
          </p:cNvPicPr>
          <p:nvPr/>
        </p:nvPicPr>
        <p:blipFill>
          <a:blip r:embed="rId3" cstate="print"/>
          <a:stretch>
            <a:fillRect/>
          </a:stretch>
        </p:blipFill>
        <p:spPr>
          <a:xfrm>
            <a:off x="1524000" y="2057400"/>
            <a:ext cx="2514600" cy="1885950"/>
          </a:xfrm>
          <a:prstGeom prst="rect">
            <a:avLst/>
          </a:prstGeom>
        </p:spPr>
      </p:pic>
      <p:pic>
        <p:nvPicPr>
          <p:cNvPr id="7" name="Picture 6" descr="DSCN0272.JPG"/>
          <p:cNvPicPr>
            <a:picLocks noChangeAspect="1"/>
          </p:cNvPicPr>
          <p:nvPr/>
        </p:nvPicPr>
        <p:blipFill>
          <a:blip r:embed="rId4" cstate="print"/>
          <a:stretch>
            <a:fillRect/>
          </a:stretch>
        </p:blipFill>
        <p:spPr>
          <a:xfrm>
            <a:off x="5638800" y="2209800"/>
            <a:ext cx="2587752" cy="1940814"/>
          </a:xfrm>
          <a:prstGeom prst="rect">
            <a:avLst/>
          </a:prstGeom>
        </p:spPr>
      </p:pic>
      <p:pic>
        <p:nvPicPr>
          <p:cNvPr id="8" name="Picture 7" descr="DSCN0328.JPG"/>
          <p:cNvPicPr>
            <a:picLocks noChangeAspect="1"/>
          </p:cNvPicPr>
          <p:nvPr/>
        </p:nvPicPr>
        <p:blipFill>
          <a:blip r:embed="rId5" cstate="print"/>
          <a:stretch>
            <a:fillRect/>
          </a:stretch>
        </p:blipFill>
        <p:spPr>
          <a:xfrm>
            <a:off x="3429000" y="4267200"/>
            <a:ext cx="2587752" cy="1940814"/>
          </a:xfrm>
          <a:prstGeom prst="rect">
            <a:avLst/>
          </a:prstGeom>
        </p:spPr>
      </p:pic>
    </p:spTree>
  </p:cSld>
  <p:clrMapOvr>
    <a:masterClrMapping/>
  </p:clrMapOvr>
  <p:transition spd="slow">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ChangeArrowheads="1"/>
          </p:cNvSpPr>
          <p:nvPr/>
        </p:nvSpPr>
        <p:spPr bwMode="auto">
          <a:xfrm>
            <a:off x="609600" y="4572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6" name="Rectangle 5"/>
          <p:cNvSpPr/>
          <p:nvPr/>
        </p:nvSpPr>
        <p:spPr>
          <a:xfrm>
            <a:off x="2438400" y="685800"/>
            <a:ext cx="4147290" cy="923330"/>
          </a:xfrm>
          <a:prstGeom prst="rect">
            <a:avLst/>
          </a:prstGeom>
          <a:noFill/>
        </p:spPr>
        <p:txBody>
          <a:bodyPr wrap="none" lIns="91440" tIns="45720" rIns="91440" bIns="45720">
            <a:spAutoFit/>
          </a:bodyPr>
          <a:lstStyle/>
          <a:p>
            <a:pPr algn="ctr"/>
            <a:r>
              <a:rPr lang="en-US"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Geocaching</a:t>
            </a:r>
            <a:endParaRPr lang="en-US"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7" name="TextBox 6"/>
          <p:cNvSpPr txBox="1"/>
          <p:nvPr/>
        </p:nvSpPr>
        <p:spPr>
          <a:xfrm>
            <a:off x="1600200" y="2057400"/>
            <a:ext cx="6400800" cy="646331"/>
          </a:xfrm>
          <a:prstGeom prst="rect">
            <a:avLst/>
          </a:prstGeom>
          <a:noFill/>
        </p:spPr>
        <p:txBody>
          <a:bodyPr wrap="square" rtlCol="0">
            <a:spAutoFit/>
          </a:bodyPr>
          <a:lstStyle/>
          <a:p>
            <a:r>
              <a:rPr lang="en-US" dirty="0" smtClean="0">
                <a:latin typeface="Cooper Black" pitchFamily="18" charset="0"/>
              </a:rPr>
              <a:t>We went with Mr. E and Ms. Peffer and they showed us how to Geocache.</a:t>
            </a:r>
            <a:endParaRPr lang="en-US" dirty="0">
              <a:latin typeface="Cooper Black" pitchFamily="18" charset="0"/>
            </a:endParaRPr>
          </a:p>
        </p:txBody>
      </p:sp>
      <p:pic>
        <p:nvPicPr>
          <p:cNvPr id="8" name="Picture 7" descr="FSCN0164.JPG"/>
          <p:cNvPicPr>
            <a:picLocks noChangeAspect="1"/>
          </p:cNvPicPr>
          <p:nvPr/>
        </p:nvPicPr>
        <p:blipFill>
          <a:blip r:embed="rId3" cstate="print"/>
          <a:stretch>
            <a:fillRect/>
          </a:stretch>
        </p:blipFill>
        <p:spPr>
          <a:xfrm rot="5400000">
            <a:off x="895731" y="3295269"/>
            <a:ext cx="3197352" cy="2398014"/>
          </a:xfrm>
          <a:prstGeom prst="rect">
            <a:avLst/>
          </a:prstGeom>
        </p:spPr>
      </p:pic>
      <p:pic>
        <p:nvPicPr>
          <p:cNvPr id="9" name="Picture 8" descr="DSCN0272.JPG"/>
          <p:cNvPicPr>
            <a:picLocks noChangeAspect="1"/>
          </p:cNvPicPr>
          <p:nvPr/>
        </p:nvPicPr>
        <p:blipFill>
          <a:blip r:embed="rId4" cstate="print"/>
          <a:stretch>
            <a:fillRect/>
          </a:stretch>
        </p:blipFill>
        <p:spPr>
          <a:xfrm>
            <a:off x="5181600" y="3276600"/>
            <a:ext cx="3502152" cy="2626614"/>
          </a:xfrm>
          <a:prstGeom prst="rect">
            <a:avLst/>
          </a:prstGeom>
        </p:spPr>
      </p:pic>
    </p:spTree>
  </p:cSld>
  <p:clrMapOvr>
    <a:masterClrMapping/>
  </p:clrMapOvr>
  <p:transition spd="slow">
    <p:plu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ChangeArrowheads="1"/>
          </p:cNvSpPr>
          <p:nvPr/>
        </p:nvSpPr>
        <p:spPr bwMode="auto">
          <a:xfrm>
            <a:off x="457200" y="4572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11" name="Rectangle 10"/>
          <p:cNvSpPr/>
          <p:nvPr/>
        </p:nvSpPr>
        <p:spPr>
          <a:xfrm>
            <a:off x="3200400" y="990600"/>
            <a:ext cx="2031326" cy="923330"/>
          </a:xfrm>
          <a:prstGeom prst="rect">
            <a:avLst/>
          </a:prstGeom>
          <a:noFill/>
        </p:spPr>
        <p:txBody>
          <a:bodyPr wrap="square" lIns="91440" tIns="45720" rIns="91440" bIns="45720">
            <a:spAutoFit/>
          </a:bodyPr>
          <a:lstStyle/>
          <a:p>
            <a:pPr algn="ctr"/>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8" name="Rectangle 7"/>
          <p:cNvSpPr/>
          <p:nvPr/>
        </p:nvSpPr>
        <p:spPr>
          <a:xfrm>
            <a:off x="1313148" y="990600"/>
            <a:ext cx="6878806"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Reptile</a:t>
            </a: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Presentation</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10" name="TextBox 9"/>
          <p:cNvSpPr txBox="1"/>
          <p:nvPr/>
        </p:nvSpPr>
        <p:spPr>
          <a:xfrm>
            <a:off x="762000" y="2057400"/>
            <a:ext cx="7315200" cy="369332"/>
          </a:xfrm>
          <a:prstGeom prst="rect">
            <a:avLst/>
          </a:prstGeom>
          <a:noFill/>
        </p:spPr>
        <p:txBody>
          <a:bodyPr wrap="square" rtlCol="0">
            <a:spAutoFit/>
          </a:bodyPr>
          <a:lstStyle/>
          <a:p>
            <a:endParaRPr lang="en-US" dirty="0"/>
          </a:p>
        </p:txBody>
      </p:sp>
      <p:sp>
        <p:nvSpPr>
          <p:cNvPr id="7" name="TextBox 6"/>
          <p:cNvSpPr txBox="1"/>
          <p:nvPr/>
        </p:nvSpPr>
        <p:spPr>
          <a:xfrm>
            <a:off x="1143000" y="2209800"/>
            <a:ext cx="7162800" cy="1200329"/>
          </a:xfrm>
          <a:prstGeom prst="rect">
            <a:avLst/>
          </a:prstGeom>
          <a:noFill/>
        </p:spPr>
        <p:txBody>
          <a:bodyPr wrap="square" rtlCol="0">
            <a:spAutoFit/>
          </a:bodyPr>
          <a:lstStyle/>
          <a:p>
            <a:r>
              <a:rPr lang="en-US" dirty="0" smtClean="0"/>
              <a:t>Mr. Morgan was the man who came in today and taught us about different reptiles. He brought in many different kinds of snakes and lizards. He also brought in tortoises. This presentation was very fun and interesting.</a:t>
            </a:r>
          </a:p>
        </p:txBody>
      </p:sp>
      <p:pic>
        <p:nvPicPr>
          <p:cNvPr id="9" name="Picture 8" descr="DSCN0311.JPG"/>
          <p:cNvPicPr>
            <a:picLocks noChangeAspect="1"/>
          </p:cNvPicPr>
          <p:nvPr/>
        </p:nvPicPr>
        <p:blipFill>
          <a:blip r:embed="rId3" cstate="print"/>
          <a:stretch>
            <a:fillRect/>
          </a:stretch>
        </p:blipFill>
        <p:spPr>
          <a:xfrm>
            <a:off x="457200" y="3962400"/>
            <a:ext cx="2514600" cy="1885950"/>
          </a:xfrm>
          <a:prstGeom prst="rect">
            <a:avLst/>
          </a:prstGeom>
        </p:spPr>
      </p:pic>
      <p:pic>
        <p:nvPicPr>
          <p:cNvPr id="12" name="Picture 11" descr="DSCN0299.JPG"/>
          <p:cNvPicPr>
            <a:picLocks noChangeAspect="1"/>
          </p:cNvPicPr>
          <p:nvPr/>
        </p:nvPicPr>
        <p:blipFill>
          <a:blip r:embed="rId4" cstate="print"/>
          <a:stretch>
            <a:fillRect/>
          </a:stretch>
        </p:blipFill>
        <p:spPr>
          <a:xfrm>
            <a:off x="5943600" y="3962400"/>
            <a:ext cx="2514600" cy="1885950"/>
          </a:xfrm>
          <a:prstGeom prst="rect">
            <a:avLst/>
          </a:prstGeom>
        </p:spPr>
      </p:pic>
      <p:pic>
        <p:nvPicPr>
          <p:cNvPr id="13" name="Picture 12" descr="DSCN0318.JPG"/>
          <p:cNvPicPr>
            <a:picLocks noChangeAspect="1"/>
          </p:cNvPicPr>
          <p:nvPr/>
        </p:nvPicPr>
        <p:blipFill>
          <a:blip r:embed="rId5" cstate="print"/>
          <a:stretch>
            <a:fillRect/>
          </a:stretch>
        </p:blipFill>
        <p:spPr>
          <a:xfrm>
            <a:off x="3200400" y="3962400"/>
            <a:ext cx="2565400" cy="1924050"/>
          </a:xfrm>
          <a:prstGeom prst="rect">
            <a:avLst/>
          </a:prstGeom>
        </p:spPr>
      </p:pic>
    </p:spTree>
  </p:cSld>
  <p:clrMapOvr>
    <a:masterClrMapping/>
  </p:clrMapOvr>
  <p:transition spd="slow">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ChangeArrowheads="1"/>
          </p:cNvSpPr>
          <p:nvPr/>
        </p:nvSpPr>
        <p:spPr bwMode="auto">
          <a:xfrm>
            <a:off x="533400" y="3810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5" name="Rectangle 4"/>
          <p:cNvSpPr/>
          <p:nvPr/>
        </p:nvSpPr>
        <p:spPr>
          <a:xfrm>
            <a:off x="1981200" y="838200"/>
            <a:ext cx="5314276"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Special Thanks</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TextBox 5"/>
          <p:cNvSpPr txBox="1"/>
          <p:nvPr/>
        </p:nvSpPr>
        <p:spPr>
          <a:xfrm>
            <a:off x="914400" y="1752600"/>
            <a:ext cx="8077200" cy="1569660"/>
          </a:xfrm>
          <a:prstGeom prst="rect">
            <a:avLst/>
          </a:prstGeom>
          <a:noFill/>
        </p:spPr>
        <p:txBody>
          <a:bodyPr wrap="square" rtlCol="0">
            <a:spAutoFit/>
          </a:bodyPr>
          <a:lstStyle/>
          <a:p>
            <a:r>
              <a:rPr lang="en-US" sz="2400" dirty="0" smtClean="0">
                <a:latin typeface="Britannic Bold" pitchFamily="34" charset="0"/>
              </a:rPr>
              <a:t>We want to thank all the people who put this camp together. Also thank you to all the counselors for teaching us things about the wilderness and modern technology.</a:t>
            </a:r>
            <a:endParaRPr lang="en-US" sz="2400" dirty="0">
              <a:latin typeface="Britannic Bold" pitchFamily="34" charset="0"/>
            </a:endParaRPr>
          </a:p>
        </p:txBody>
      </p:sp>
      <p:pic>
        <p:nvPicPr>
          <p:cNvPr id="1026" name="Picture 2" descr="F:\DCIM\100NIKON\DSCN0284.JPG"/>
          <p:cNvPicPr>
            <a:picLocks noChangeAspect="1" noChangeArrowheads="1"/>
          </p:cNvPicPr>
          <p:nvPr/>
        </p:nvPicPr>
        <p:blipFill>
          <a:blip r:embed="rId3" cstate="print"/>
          <a:srcRect/>
          <a:stretch>
            <a:fillRect/>
          </a:stretch>
        </p:blipFill>
        <p:spPr bwMode="auto">
          <a:xfrm>
            <a:off x="2743200" y="2895600"/>
            <a:ext cx="3810000" cy="2857499"/>
          </a:xfrm>
          <a:prstGeom prst="rect">
            <a:avLst/>
          </a:prstGeom>
          <a:noFill/>
        </p:spPr>
      </p:pic>
      <p:sp>
        <p:nvSpPr>
          <p:cNvPr id="9" name="TextBox 8"/>
          <p:cNvSpPr txBox="1"/>
          <p:nvPr/>
        </p:nvSpPr>
        <p:spPr>
          <a:xfrm>
            <a:off x="3505200" y="5791200"/>
            <a:ext cx="2590800" cy="400110"/>
          </a:xfrm>
          <a:prstGeom prst="rect">
            <a:avLst/>
          </a:prstGeom>
          <a:solidFill>
            <a:schemeClr val="tx1">
              <a:lumMod val="95000"/>
              <a:lumOff val="5000"/>
            </a:schemeClr>
          </a:solidFill>
        </p:spPr>
        <p:txBody>
          <a:bodyPr wrap="square" rtlCol="0">
            <a:spAutoFit/>
          </a:bodyPr>
          <a:lstStyle/>
          <a:p>
            <a:r>
              <a:rPr lang="en-US" dirty="0" smtClean="0"/>
              <a:t> </a:t>
            </a:r>
            <a:r>
              <a:rPr lang="en-US" sz="2000" dirty="0" smtClean="0">
                <a:solidFill>
                  <a:srgbClr val="FFFF00"/>
                </a:solidFill>
                <a:latin typeface="+mj-lt"/>
              </a:rPr>
              <a:t>Yellow Salamanders</a:t>
            </a:r>
            <a:endParaRPr lang="en-US" sz="2000" dirty="0">
              <a:solidFill>
                <a:srgbClr val="FFFF00"/>
              </a:solidFill>
              <a:latin typeface="+mj-lt"/>
            </a:endParaRPr>
          </a:p>
        </p:txBody>
      </p:sp>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609600" y="304800"/>
            <a:ext cx="7315200" cy="6186309"/>
          </a:xfrm>
          <a:prstGeom prst="rect">
            <a:avLst/>
          </a:prstGeom>
          <a:noFill/>
        </p:spPr>
        <p:txBody>
          <a:bodyPr wrap="square" lIns="91440" tIns="45720" rIns="91440" bIns="45720">
            <a:spAutoFit/>
          </a:bodyPr>
          <a:lstStyle/>
          <a:p>
            <a:pPr algn="ctr"/>
            <a:r>
              <a:rPr lang="en-US" sz="15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The</a:t>
            </a:r>
            <a:r>
              <a:rPr lang="en-US" sz="9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15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End</a:t>
            </a:r>
            <a:r>
              <a:rPr lang="en-US" sz="9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p>
          <a:p>
            <a:pPr algn="ctr"/>
            <a:r>
              <a:rPr lang="en-US" sz="9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sym typeface="Wingdings" pitchFamily="2" charset="2"/>
              </a:rPr>
              <a:t></a:t>
            </a:r>
            <a:endParaRPr lang="en-US" sz="9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075" name="Rectangle 3"/>
          <p:cNvSpPr>
            <a:spLocks noChangeArrowheads="1"/>
          </p:cNvSpPr>
          <p:nvPr/>
        </p:nvSpPr>
        <p:spPr bwMode="auto">
          <a:xfrm>
            <a:off x="457200" y="6096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5" name="TextBox 4"/>
          <p:cNvSpPr txBox="1"/>
          <p:nvPr/>
        </p:nvSpPr>
        <p:spPr>
          <a:xfrm>
            <a:off x="990600" y="685800"/>
            <a:ext cx="7010400" cy="2677656"/>
          </a:xfrm>
          <a:prstGeom prst="rect">
            <a:avLst/>
          </a:prstGeom>
          <a:noFill/>
        </p:spPr>
        <p:txBody>
          <a:bodyPr wrap="square" rtlCol="0">
            <a:spAutoFit/>
          </a:bodyPr>
          <a:lstStyle/>
          <a:p>
            <a:endParaRPr lang="en-US" dirty="0" smtClean="0"/>
          </a:p>
          <a:p>
            <a:r>
              <a:rPr lang="en-US" dirty="0" smtClean="0"/>
              <a:t>                        </a:t>
            </a:r>
          </a:p>
          <a:p>
            <a:endParaRPr lang="en-US" dirty="0" smtClean="0"/>
          </a:p>
          <a:p>
            <a:r>
              <a:rPr lang="en-US" dirty="0" smtClean="0"/>
              <a:t>                              </a:t>
            </a:r>
            <a:r>
              <a:rPr lang="en-US" sz="2400" dirty="0" smtClean="0">
                <a:latin typeface="Century Gothic" pitchFamily="34" charset="0"/>
              </a:rPr>
              <a:t> </a:t>
            </a:r>
            <a:r>
              <a:rPr lang="en-US" sz="2400" dirty="0" smtClean="0">
                <a:latin typeface="Century Gothic" pitchFamily="34" charset="0"/>
              </a:rPr>
              <a:t>    Our </a:t>
            </a:r>
            <a:r>
              <a:rPr lang="en-US" sz="2400" dirty="0" smtClean="0">
                <a:latin typeface="Century Gothic" pitchFamily="34" charset="0"/>
              </a:rPr>
              <a:t>counselors:</a:t>
            </a:r>
          </a:p>
          <a:p>
            <a:r>
              <a:rPr lang="en-US" dirty="0" smtClean="0"/>
              <a:t>  </a:t>
            </a:r>
          </a:p>
          <a:p>
            <a:endParaRPr lang="en-US" dirty="0" smtClean="0"/>
          </a:p>
          <a:p>
            <a:endParaRPr lang="en-US" dirty="0" smtClean="0"/>
          </a:p>
          <a:p>
            <a:endParaRPr lang="en-US" dirty="0" smtClean="0"/>
          </a:p>
          <a:p>
            <a:endParaRPr lang="en-US" dirty="0"/>
          </a:p>
        </p:txBody>
      </p:sp>
      <p:pic>
        <p:nvPicPr>
          <p:cNvPr id="6" name="Picture 5" descr="DSCN0153.JPG"/>
          <p:cNvPicPr>
            <a:picLocks noChangeAspect="1"/>
          </p:cNvPicPr>
          <p:nvPr/>
        </p:nvPicPr>
        <p:blipFill>
          <a:blip r:embed="rId3" cstate="print"/>
          <a:stretch>
            <a:fillRect/>
          </a:stretch>
        </p:blipFill>
        <p:spPr>
          <a:xfrm>
            <a:off x="609600" y="1447800"/>
            <a:ext cx="2336800" cy="1752600"/>
          </a:xfrm>
          <a:prstGeom prst="rect">
            <a:avLst/>
          </a:prstGeom>
        </p:spPr>
      </p:pic>
      <p:pic>
        <p:nvPicPr>
          <p:cNvPr id="7" name="Picture 6" descr="DSCN0128.JPG"/>
          <p:cNvPicPr>
            <a:picLocks noChangeAspect="1"/>
          </p:cNvPicPr>
          <p:nvPr/>
        </p:nvPicPr>
        <p:blipFill>
          <a:blip r:embed="rId4" cstate="print"/>
          <a:stretch>
            <a:fillRect/>
          </a:stretch>
        </p:blipFill>
        <p:spPr>
          <a:xfrm>
            <a:off x="6248400" y="4648200"/>
            <a:ext cx="2438400" cy="1905000"/>
          </a:xfrm>
          <a:prstGeom prst="rect">
            <a:avLst/>
          </a:prstGeom>
        </p:spPr>
      </p:pic>
      <p:pic>
        <p:nvPicPr>
          <p:cNvPr id="8" name="Picture 7" descr="DSCN0127.JPG"/>
          <p:cNvPicPr>
            <a:picLocks noChangeAspect="1"/>
          </p:cNvPicPr>
          <p:nvPr/>
        </p:nvPicPr>
        <p:blipFill>
          <a:blip r:embed="rId5" cstate="print"/>
          <a:stretch>
            <a:fillRect/>
          </a:stretch>
        </p:blipFill>
        <p:spPr>
          <a:xfrm>
            <a:off x="533400" y="4755838"/>
            <a:ext cx="2514600" cy="1776026"/>
          </a:xfrm>
          <a:prstGeom prst="rect">
            <a:avLst/>
          </a:prstGeom>
        </p:spPr>
      </p:pic>
      <p:pic>
        <p:nvPicPr>
          <p:cNvPr id="9" name="Picture 8" descr="DSCN0158.JPG"/>
          <p:cNvPicPr>
            <a:picLocks noChangeAspect="1"/>
          </p:cNvPicPr>
          <p:nvPr/>
        </p:nvPicPr>
        <p:blipFill>
          <a:blip r:embed="rId6" cstate="print"/>
          <a:stretch>
            <a:fillRect/>
          </a:stretch>
        </p:blipFill>
        <p:spPr>
          <a:xfrm>
            <a:off x="6248400" y="1295400"/>
            <a:ext cx="2362200" cy="1752600"/>
          </a:xfrm>
          <a:prstGeom prst="rect">
            <a:avLst/>
          </a:prstGeom>
        </p:spPr>
      </p:pic>
      <p:sp>
        <p:nvSpPr>
          <p:cNvPr id="11" name="TextBox 10"/>
          <p:cNvSpPr txBox="1"/>
          <p:nvPr/>
        </p:nvSpPr>
        <p:spPr>
          <a:xfrm>
            <a:off x="533400" y="3200400"/>
            <a:ext cx="8153400" cy="2862322"/>
          </a:xfrm>
          <a:prstGeom prst="rect">
            <a:avLst/>
          </a:prstGeom>
          <a:noFill/>
        </p:spPr>
        <p:txBody>
          <a:bodyPr wrap="square" rtlCol="0">
            <a:spAutoFit/>
          </a:bodyPr>
          <a:lstStyle/>
          <a:p>
            <a:r>
              <a:rPr lang="en-US" dirty="0" smtClean="0">
                <a:latin typeface="+mj-lt"/>
              </a:rPr>
              <a:t>Mrs. McGhee          				           Mr. E  (Grandpa)</a:t>
            </a:r>
          </a:p>
          <a:p>
            <a:r>
              <a:rPr lang="en-US" dirty="0" smtClean="0">
                <a:latin typeface="+mj-lt"/>
              </a:rPr>
              <a:t>Crafts n’ PowerPoint's				              Technology</a:t>
            </a:r>
          </a:p>
          <a:p>
            <a:endParaRPr lang="en-US" dirty="0" smtClean="0">
              <a:latin typeface="+mj-lt"/>
            </a:endParaRPr>
          </a:p>
          <a:p>
            <a:endParaRPr lang="en-US" dirty="0" smtClean="0">
              <a:latin typeface="+mj-lt"/>
            </a:endParaRPr>
          </a:p>
          <a:p>
            <a:endParaRPr lang="en-US" dirty="0" smtClean="0">
              <a:latin typeface="+mj-lt"/>
            </a:endParaRPr>
          </a:p>
          <a:p>
            <a:r>
              <a:rPr lang="en-US" dirty="0" smtClean="0">
                <a:latin typeface="+mj-lt"/>
              </a:rPr>
              <a:t>						</a:t>
            </a:r>
          </a:p>
          <a:p>
            <a:endParaRPr lang="en-US" dirty="0" smtClean="0"/>
          </a:p>
          <a:p>
            <a:endParaRPr lang="en-US" dirty="0" smtClean="0"/>
          </a:p>
          <a:p>
            <a:endParaRPr lang="en-US" dirty="0" smtClean="0"/>
          </a:p>
          <a:p>
            <a:r>
              <a:rPr lang="en-US" dirty="0" smtClean="0"/>
              <a:t> </a:t>
            </a:r>
            <a:endParaRPr lang="en-US" dirty="0"/>
          </a:p>
        </p:txBody>
      </p:sp>
      <p:sp>
        <p:nvSpPr>
          <p:cNvPr id="12" name="Rectangle 11"/>
          <p:cNvSpPr/>
          <p:nvPr/>
        </p:nvSpPr>
        <p:spPr>
          <a:xfrm rot="21341609">
            <a:off x="3733800" y="3200400"/>
            <a:ext cx="17526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Day 1</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3" name="TextBox 12"/>
          <p:cNvSpPr txBox="1"/>
          <p:nvPr/>
        </p:nvSpPr>
        <p:spPr>
          <a:xfrm>
            <a:off x="6248400" y="3962400"/>
            <a:ext cx="2286000" cy="646331"/>
          </a:xfrm>
          <a:prstGeom prst="rect">
            <a:avLst/>
          </a:prstGeom>
          <a:noFill/>
        </p:spPr>
        <p:txBody>
          <a:bodyPr wrap="square" rtlCol="0">
            <a:spAutoFit/>
          </a:bodyPr>
          <a:lstStyle/>
          <a:p>
            <a:r>
              <a:rPr lang="en-US" dirty="0" smtClean="0"/>
              <a:t>         Mr. L</a:t>
            </a:r>
          </a:p>
          <a:p>
            <a:r>
              <a:rPr lang="en-US" dirty="0" smtClean="0"/>
              <a:t>        Chemist</a:t>
            </a:r>
            <a:endParaRPr lang="en-US" dirty="0"/>
          </a:p>
        </p:txBody>
      </p:sp>
      <p:sp>
        <p:nvSpPr>
          <p:cNvPr id="14" name="TextBox 13"/>
          <p:cNvSpPr txBox="1"/>
          <p:nvPr/>
        </p:nvSpPr>
        <p:spPr>
          <a:xfrm>
            <a:off x="609600" y="4038600"/>
            <a:ext cx="2590800" cy="646331"/>
          </a:xfrm>
          <a:prstGeom prst="rect">
            <a:avLst/>
          </a:prstGeom>
          <a:noFill/>
        </p:spPr>
        <p:txBody>
          <a:bodyPr wrap="square" rtlCol="0">
            <a:spAutoFit/>
          </a:bodyPr>
          <a:lstStyle/>
          <a:p>
            <a:r>
              <a:rPr lang="en-US" dirty="0" smtClean="0"/>
              <a:t>Ms. Peffer</a:t>
            </a:r>
          </a:p>
          <a:p>
            <a:r>
              <a:rPr lang="en-US" dirty="0" smtClean="0"/>
              <a:t>Biologist</a:t>
            </a:r>
            <a:endParaRPr lang="en-US" dirty="0"/>
          </a:p>
        </p:txBody>
      </p:sp>
    </p:spTree>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099" name="Rectangle 3"/>
          <p:cNvSpPr>
            <a:spLocks noChangeArrowheads="1"/>
          </p:cNvSpPr>
          <p:nvPr/>
        </p:nvSpPr>
        <p:spPr bwMode="auto">
          <a:xfrm>
            <a:off x="457200" y="5334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6" name="TextBox 5"/>
          <p:cNvSpPr txBox="1"/>
          <p:nvPr/>
        </p:nvSpPr>
        <p:spPr>
          <a:xfrm>
            <a:off x="838200" y="762000"/>
            <a:ext cx="7696200" cy="646331"/>
          </a:xfrm>
          <a:prstGeom prst="rect">
            <a:avLst/>
          </a:prstGeom>
          <a:noFill/>
        </p:spPr>
        <p:txBody>
          <a:bodyPr wrap="square" rtlCol="0">
            <a:spAutoFit/>
          </a:bodyPr>
          <a:lstStyle/>
          <a:p>
            <a:r>
              <a:rPr lang="en-US" dirty="0" smtClean="0">
                <a:latin typeface="Arial Rounded MT Bold" pitchFamily="34" charset="0"/>
              </a:rPr>
              <a:t>First, we went with Mrs. </a:t>
            </a:r>
            <a:r>
              <a:rPr lang="en-US" dirty="0" smtClean="0">
                <a:latin typeface="Arial Rounded MT Bold" pitchFamily="34" charset="0"/>
              </a:rPr>
              <a:t>McGhee</a:t>
            </a:r>
            <a:r>
              <a:rPr lang="en-US" dirty="0" smtClean="0">
                <a:latin typeface="Arial Rounded MT Bold" pitchFamily="34" charset="0"/>
              </a:rPr>
              <a:t>. We made a bird feeder out of a jug.   </a:t>
            </a:r>
            <a:endParaRPr lang="en-US" dirty="0">
              <a:latin typeface="Arial Rounded MT Bold" pitchFamily="34" charset="0"/>
            </a:endParaRPr>
          </a:p>
        </p:txBody>
      </p:sp>
      <p:sp>
        <p:nvSpPr>
          <p:cNvPr id="7" name="TextBox 6"/>
          <p:cNvSpPr txBox="1"/>
          <p:nvPr/>
        </p:nvSpPr>
        <p:spPr>
          <a:xfrm>
            <a:off x="685800" y="1447800"/>
            <a:ext cx="8001000" cy="707886"/>
          </a:xfrm>
          <a:prstGeom prst="rect">
            <a:avLst/>
          </a:prstGeom>
          <a:noFill/>
        </p:spPr>
        <p:txBody>
          <a:bodyPr wrap="square" rtlCol="0">
            <a:spAutoFit/>
          </a:bodyPr>
          <a:lstStyle/>
          <a:p>
            <a:r>
              <a:rPr lang="en-US" sz="2000" dirty="0" smtClean="0">
                <a:latin typeface="Georgia" pitchFamily="18" charset="0"/>
              </a:rPr>
              <a:t>Then we went with grandpa and learned all about the GIS. We experimented a lot with that. It was interesting.</a:t>
            </a:r>
            <a:r>
              <a:rPr lang="en-US" dirty="0" smtClean="0"/>
              <a:t>  </a:t>
            </a:r>
            <a:endParaRPr lang="en-US" dirty="0"/>
          </a:p>
        </p:txBody>
      </p:sp>
      <p:sp>
        <p:nvSpPr>
          <p:cNvPr id="8" name="TextBox 7"/>
          <p:cNvSpPr txBox="1"/>
          <p:nvPr/>
        </p:nvSpPr>
        <p:spPr>
          <a:xfrm>
            <a:off x="685800" y="2362200"/>
            <a:ext cx="8077200" cy="830997"/>
          </a:xfrm>
          <a:prstGeom prst="rect">
            <a:avLst/>
          </a:prstGeom>
          <a:noFill/>
        </p:spPr>
        <p:txBody>
          <a:bodyPr wrap="square" rtlCol="0">
            <a:spAutoFit/>
          </a:bodyPr>
          <a:lstStyle/>
          <a:p>
            <a:r>
              <a:rPr lang="en-US" sz="2400" dirty="0" smtClean="0">
                <a:latin typeface="Haettenschweiler" pitchFamily="34" charset="0"/>
              </a:rPr>
              <a:t>Then we went with Ms. Peffer and captured all sorts of strange insects. We saw that some of larva that we caught we saw later as insects</a:t>
            </a:r>
            <a:r>
              <a:rPr lang="en-US" sz="2000" dirty="0" smtClean="0">
                <a:latin typeface="Haettenschweiler" pitchFamily="34" charset="0"/>
              </a:rPr>
              <a:t>. </a:t>
            </a:r>
            <a:endParaRPr lang="en-US" sz="2000" dirty="0">
              <a:latin typeface="Haettenschweiler" pitchFamily="34" charset="0"/>
            </a:endParaRPr>
          </a:p>
        </p:txBody>
      </p:sp>
      <p:sp>
        <p:nvSpPr>
          <p:cNvPr id="9" name="TextBox 8"/>
          <p:cNvSpPr txBox="1"/>
          <p:nvPr/>
        </p:nvSpPr>
        <p:spPr>
          <a:xfrm>
            <a:off x="609600" y="3505200"/>
            <a:ext cx="7772400" cy="923330"/>
          </a:xfrm>
          <a:prstGeom prst="rect">
            <a:avLst/>
          </a:prstGeom>
          <a:noFill/>
        </p:spPr>
        <p:txBody>
          <a:bodyPr wrap="square" rtlCol="0">
            <a:spAutoFit/>
          </a:bodyPr>
          <a:lstStyle/>
          <a:p>
            <a:r>
              <a:rPr lang="en-US" dirty="0" smtClean="0">
                <a:latin typeface="Century Schoolbook" pitchFamily="18" charset="0"/>
              </a:rPr>
              <a:t>Lastly, our group went with Mr. L and learned about chemical testing in the creek. We learned all about acid and bases. We tested things like Iron, PH, DO, and others</a:t>
            </a:r>
            <a:r>
              <a:rPr lang="en-US" dirty="0" smtClean="0"/>
              <a:t>. </a:t>
            </a:r>
            <a:endParaRPr lang="en-US" dirty="0"/>
          </a:p>
        </p:txBody>
      </p:sp>
      <p:pic>
        <p:nvPicPr>
          <p:cNvPr id="10" name="Picture 9" descr="Copy of DSCN0148.JPG"/>
          <p:cNvPicPr>
            <a:picLocks noChangeAspect="1"/>
          </p:cNvPicPr>
          <p:nvPr/>
        </p:nvPicPr>
        <p:blipFill>
          <a:blip r:embed="rId3" cstate="print"/>
          <a:stretch>
            <a:fillRect/>
          </a:stretch>
        </p:blipFill>
        <p:spPr>
          <a:xfrm>
            <a:off x="2286000" y="4648200"/>
            <a:ext cx="2282952" cy="1712214"/>
          </a:xfrm>
          <a:prstGeom prst="rect">
            <a:avLst/>
          </a:prstGeom>
        </p:spPr>
      </p:pic>
      <p:pic>
        <p:nvPicPr>
          <p:cNvPr id="11" name="Picture 10" descr="DSCN0116.JPG"/>
          <p:cNvPicPr>
            <a:picLocks noChangeAspect="1"/>
          </p:cNvPicPr>
          <p:nvPr/>
        </p:nvPicPr>
        <p:blipFill>
          <a:blip r:embed="rId4" cstate="print"/>
          <a:stretch>
            <a:fillRect/>
          </a:stretch>
        </p:blipFill>
        <p:spPr>
          <a:xfrm>
            <a:off x="5257800" y="4648200"/>
            <a:ext cx="2362200" cy="1771650"/>
          </a:xfrm>
          <a:prstGeom prst="rect">
            <a:avLst/>
          </a:prstGeom>
        </p:spPr>
      </p:pic>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ChangeArrowheads="1"/>
          </p:cNvSpPr>
          <p:nvPr/>
        </p:nvSpPr>
        <p:spPr bwMode="auto">
          <a:xfrm>
            <a:off x="533400" y="5334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pic>
        <p:nvPicPr>
          <p:cNvPr id="5124" name="Picture 4" descr="MCAN00561_0000[1]"/>
          <p:cNvPicPr>
            <a:picLocks noChangeAspect="1" noChangeArrowheads="1"/>
          </p:cNvPicPr>
          <p:nvPr/>
        </p:nvPicPr>
        <p:blipFill>
          <a:blip r:embed="rId3" cstate="print"/>
          <a:srcRect/>
          <a:stretch>
            <a:fillRect/>
          </a:stretch>
        </p:blipFill>
        <p:spPr bwMode="auto">
          <a:xfrm>
            <a:off x="5562600" y="4831292"/>
            <a:ext cx="3352800" cy="1629833"/>
          </a:xfrm>
          <a:prstGeom prst="rect">
            <a:avLst/>
          </a:prstGeom>
          <a:noFill/>
          <a:ln w="9525">
            <a:noFill/>
            <a:miter lim="800000"/>
            <a:headEnd/>
            <a:tailEnd/>
          </a:ln>
        </p:spPr>
      </p:pic>
      <p:sp>
        <p:nvSpPr>
          <p:cNvPr id="5" name="Rectangle 4"/>
          <p:cNvSpPr/>
          <p:nvPr/>
        </p:nvSpPr>
        <p:spPr>
          <a:xfrm>
            <a:off x="3429000" y="609600"/>
            <a:ext cx="2590800" cy="923330"/>
          </a:xfrm>
          <a:prstGeom prst="rect">
            <a:avLst/>
          </a:prstGeom>
          <a:noFill/>
        </p:spPr>
        <p:txBody>
          <a:bodyPr wrap="squar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Day 2</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6" name="Picture 5" descr="DSCN0156.JPG"/>
          <p:cNvPicPr>
            <a:picLocks noChangeAspect="1"/>
          </p:cNvPicPr>
          <p:nvPr/>
        </p:nvPicPr>
        <p:blipFill>
          <a:blip r:embed="rId4" cstate="print"/>
          <a:stretch>
            <a:fillRect/>
          </a:stretch>
        </p:blipFill>
        <p:spPr>
          <a:xfrm rot="5400000">
            <a:off x="383417" y="1216782"/>
            <a:ext cx="2204965" cy="1600200"/>
          </a:xfrm>
          <a:prstGeom prst="rect">
            <a:avLst/>
          </a:prstGeom>
        </p:spPr>
      </p:pic>
      <p:pic>
        <p:nvPicPr>
          <p:cNvPr id="7" name="Picture 6" descr="DSCN0167.JPG"/>
          <p:cNvPicPr>
            <a:picLocks noChangeAspect="1"/>
          </p:cNvPicPr>
          <p:nvPr/>
        </p:nvPicPr>
        <p:blipFill>
          <a:blip r:embed="rId5" cstate="print"/>
          <a:stretch>
            <a:fillRect/>
          </a:stretch>
        </p:blipFill>
        <p:spPr>
          <a:xfrm rot="5400000">
            <a:off x="6503982" y="1039818"/>
            <a:ext cx="2222543" cy="1666907"/>
          </a:xfrm>
          <a:prstGeom prst="rect">
            <a:avLst/>
          </a:prstGeom>
        </p:spPr>
      </p:pic>
      <p:pic>
        <p:nvPicPr>
          <p:cNvPr id="8" name="Picture 7" descr="FSCN0164.JPG"/>
          <p:cNvPicPr>
            <a:picLocks noChangeAspect="1"/>
          </p:cNvPicPr>
          <p:nvPr/>
        </p:nvPicPr>
        <p:blipFill>
          <a:blip r:embed="rId6" cstate="print"/>
          <a:stretch>
            <a:fillRect/>
          </a:stretch>
        </p:blipFill>
        <p:spPr>
          <a:xfrm rot="5400000">
            <a:off x="3589468" y="1822215"/>
            <a:ext cx="1971502" cy="1440077"/>
          </a:xfrm>
          <a:prstGeom prst="rect">
            <a:avLst/>
          </a:prstGeom>
        </p:spPr>
      </p:pic>
      <p:pic>
        <p:nvPicPr>
          <p:cNvPr id="9" name="Picture 8" descr="DSCN0157.JPG"/>
          <p:cNvPicPr>
            <a:picLocks noChangeAspect="1"/>
          </p:cNvPicPr>
          <p:nvPr/>
        </p:nvPicPr>
        <p:blipFill>
          <a:blip r:embed="rId7" cstate="print"/>
          <a:stretch>
            <a:fillRect/>
          </a:stretch>
        </p:blipFill>
        <p:spPr>
          <a:xfrm>
            <a:off x="990600" y="3810000"/>
            <a:ext cx="3222752" cy="2417064"/>
          </a:xfrm>
          <a:prstGeom prst="rect">
            <a:avLst/>
          </a:prstGeom>
        </p:spPr>
      </p:pic>
      <p:pic>
        <p:nvPicPr>
          <p:cNvPr id="10" name="Picture 9" descr="DSCN0191.JPG"/>
          <p:cNvPicPr>
            <a:picLocks noChangeAspect="1"/>
          </p:cNvPicPr>
          <p:nvPr/>
        </p:nvPicPr>
        <p:blipFill>
          <a:blip r:embed="rId8" cstate="print"/>
          <a:stretch>
            <a:fillRect/>
          </a:stretch>
        </p:blipFill>
        <p:spPr>
          <a:xfrm>
            <a:off x="5791200" y="3048000"/>
            <a:ext cx="2206752" cy="1655064"/>
          </a:xfrm>
          <a:prstGeom prst="rect">
            <a:avLst/>
          </a:prstGeom>
        </p:spPr>
      </p:pic>
    </p:spTree>
  </p:cSld>
  <p:clrMapOvr>
    <a:masterClrMapping/>
  </p:clrMapOvr>
  <p:transition>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147" name="Rectangle 3"/>
          <p:cNvSpPr>
            <a:spLocks noChangeArrowheads="1"/>
          </p:cNvSpPr>
          <p:nvPr/>
        </p:nvSpPr>
        <p:spPr bwMode="auto">
          <a:xfrm>
            <a:off x="533400" y="3810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7" name="Rectangle 6"/>
          <p:cNvSpPr/>
          <p:nvPr/>
        </p:nvSpPr>
        <p:spPr>
          <a:xfrm>
            <a:off x="2057400" y="762000"/>
            <a:ext cx="5121851"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GIS AND GPS</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8" name="Picture 7" descr="FSCN0164.JPG"/>
          <p:cNvPicPr>
            <a:picLocks noChangeAspect="1"/>
          </p:cNvPicPr>
          <p:nvPr/>
        </p:nvPicPr>
        <p:blipFill>
          <a:blip r:embed="rId3" cstate="print"/>
          <a:stretch>
            <a:fillRect/>
          </a:stretch>
        </p:blipFill>
        <p:spPr>
          <a:xfrm rot="5400000">
            <a:off x="564611" y="3778789"/>
            <a:ext cx="2798309" cy="2098732"/>
          </a:xfrm>
          <a:prstGeom prst="rect">
            <a:avLst/>
          </a:prstGeom>
        </p:spPr>
      </p:pic>
      <p:pic>
        <p:nvPicPr>
          <p:cNvPr id="9" name="Picture 8" descr="DSCN0278.JPG"/>
          <p:cNvPicPr>
            <a:picLocks noChangeAspect="1"/>
          </p:cNvPicPr>
          <p:nvPr/>
        </p:nvPicPr>
        <p:blipFill>
          <a:blip r:embed="rId4" cstate="print"/>
          <a:stretch>
            <a:fillRect/>
          </a:stretch>
        </p:blipFill>
        <p:spPr>
          <a:xfrm>
            <a:off x="5867400" y="3733800"/>
            <a:ext cx="2555436" cy="2188256"/>
          </a:xfrm>
          <a:prstGeom prst="rect">
            <a:avLst/>
          </a:prstGeom>
        </p:spPr>
      </p:pic>
      <p:sp>
        <p:nvSpPr>
          <p:cNvPr id="12" name="TextBox 11"/>
          <p:cNvSpPr txBox="1"/>
          <p:nvPr/>
        </p:nvSpPr>
        <p:spPr>
          <a:xfrm>
            <a:off x="2895600" y="1981200"/>
            <a:ext cx="3886200" cy="1754326"/>
          </a:xfrm>
          <a:prstGeom prst="rect">
            <a:avLst/>
          </a:prstGeom>
          <a:noFill/>
        </p:spPr>
        <p:txBody>
          <a:bodyPr wrap="square" rtlCol="0">
            <a:spAutoFit/>
          </a:bodyPr>
          <a:lstStyle/>
          <a:p>
            <a:r>
              <a:rPr lang="en-US" dirty="0" smtClean="0">
                <a:latin typeface="CHASE" pitchFamily="2" charset="0"/>
              </a:rPr>
              <a:t>GIS and GPS are one of the two different technologies that we used.</a:t>
            </a:r>
          </a:p>
          <a:p>
            <a:r>
              <a:rPr lang="en-US" dirty="0" smtClean="0">
                <a:latin typeface="CHASE" pitchFamily="2" charset="0"/>
              </a:rPr>
              <a:t>GIS stands for geographical information system. GPS means Global Positioning System.</a:t>
            </a:r>
          </a:p>
        </p:txBody>
      </p:sp>
    </p:spTree>
  </p:cSld>
  <p:clrMapOvr>
    <a:masterClrMapping/>
  </p:clrMapOvr>
  <p:transition spd="slow">
    <p:plu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ChangeArrowheads="1"/>
          </p:cNvSpPr>
          <p:nvPr/>
        </p:nvSpPr>
        <p:spPr bwMode="auto">
          <a:xfrm>
            <a:off x="609600" y="4572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6" name="Rectangle 5"/>
          <p:cNvSpPr/>
          <p:nvPr/>
        </p:nvSpPr>
        <p:spPr>
          <a:xfrm>
            <a:off x="1752600" y="762000"/>
            <a:ext cx="584006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Owl Presentation</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7" name="Picture 6" descr="DSCN0167.JPG"/>
          <p:cNvPicPr>
            <a:picLocks noChangeAspect="1"/>
          </p:cNvPicPr>
          <p:nvPr/>
        </p:nvPicPr>
        <p:blipFill>
          <a:blip r:embed="rId3" cstate="print"/>
          <a:stretch>
            <a:fillRect/>
          </a:stretch>
        </p:blipFill>
        <p:spPr>
          <a:xfrm rot="5400000">
            <a:off x="212655" y="4283145"/>
            <a:ext cx="2480613" cy="1839124"/>
          </a:xfrm>
          <a:prstGeom prst="rect">
            <a:avLst/>
          </a:prstGeom>
        </p:spPr>
      </p:pic>
      <p:sp>
        <p:nvSpPr>
          <p:cNvPr id="8" name="TextBox 7"/>
          <p:cNvSpPr txBox="1"/>
          <p:nvPr/>
        </p:nvSpPr>
        <p:spPr>
          <a:xfrm>
            <a:off x="2438400" y="2362200"/>
            <a:ext cx="4724400" cy="923330"/>
          </a:xfrm>
          <a:prstGeom prst="rect">
            <a:avLst/>
          </a:prstGeom>
          <a:noFill/>
        </p:spPr>
        <p:txBody>
          <a:bodyPr wrap="square" rtlCol="0">
            <a:spAutoFit/>
          </a:bodyPr>
          <a:lstStyle/>
          <a:p>
            <a:r>
              <a:rPr lang="en-US" dirty="0" smtClean="0"/>
              <a:t>Mr. </a:t>
            </a:r>
            <a:r>
              <a:rPr lang="en-US" dirty="0" err="1" smtClean="0"/>
              <a:t>Mummert</a:t>
            </a:r>
            <a:r>
              <a:rPr lang="en-US" dirty="0" smtClean="0"/>
              <a:t> came and taught us about owls. He told us the different kinds such as barn owls, snowy owls etc.</a:t>
            </a:r>
            <a:endParaRPr lang="en-US" dirty="0"/>
          </a:p>
        </p:txBody>
      </p:sp>
      <p:pic>
        <p:nvPicPr>
          <p:cNvPr id="9" name="Picture 8" descr="DSCN0169.JPG"/>
          <p:cNvPicPr>
            <a:picLocks noChangeAspect="1"/>
          </p:cNvPicPr>
          <p:nvPr/>
        </p:nvPicPr>
        <p:blipFill>
          <a:blip r:embed="rId4" cstate="print"/>
          <a:stretch>
            <a:fillRect/>
          </a:stretch>
        </p:blipFill>
        <p:spPr>
          <a:xfrm>
            <a:off x="6172200" y="4114800"/>
            <a:ext cx="2641600" cy="1981200"/>
          </a:xfrm>
          <a:prstGeom prst="rect">
            <a:avLst/>
          </a:prstGeom>
        </p:spPr>
      </p:pic>
      <p:pic>
        <p:nvPicPr>
          <p:cNvPr id="10" name="Picture 9" descr="DSCN0171.JPG"/>
          <p:cNvPicPr>
            <a:picLocks noChangeAspect="1"/>
          </p:cNvPicPr>
          <p:nvPr/>
        </p:nvPicPr>
        <p:blipFill>
          <a:blip r:embed="rId5" cstate="print"/>
          <a:stretch>
            <a:fillRect/>
          </a:stretch>
        </p:blipFill>
        <p:spPr>
          <a:xfrm>
            <a:off x="2971800" y="4114800"/>
            <a:ext cx="2787904" cy="2090928"/>
          </a:xfrm>
          <a:prstGeom prst="rect">
            <a:avLst/>
          </a:prstGeom>
        </p:spPr>
      </p:pic>
    </p:spTree>
  </p:cSld>
  <p:clrMapOvr>
    <a:masterClrMapping/>
  </p:clrMapOvr>
  <p:transition spd="slow">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ChangeArrowheads="1"/>
          </p:cNvSpPr>
          <p:nvPr/>
        </p:nvSpPr>
        <p:spPr bwMode="auto">
          <a:xfrm>
            <a:off x="609600" y="4572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11" name="Rectangle 10"/>
          <p:cNvSpPr/>
          <p:nvPr/>
        </p:nvSpPr>
        <p:spPr>
          <a:xfrm>
            <a:off x="3200400" y="990600"/>
            <a:ext cx="2031326" cy="923330"/>
          </a:xfrm>
          <a:prstGeom prst="rect">
            <a:avLst/>
          </a:prstGeom>
          <a:noFill/>
        </p:spPr>
        <p:txBody>
          <a:bodyPr wrap="squar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Day 3</a:t>
            </a:r>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pic>
        <p:nvPicPr>
          <p:cNvPr id="12" name="Picture 11" descr="DSCN0148.JPG"/>
          <p:cNvPicPr>
            <a:picLocks noChangeAspect="1"/>
          </p:cNvPicPr>
          <p:nvPr/>
        </p:nvPicPr>
        <p:blipFill>
          <a:blip r:embed="rId3" cstate="print"/>
          <a:stretch>
            <a:fillRect/>
          </a:stretch>
        </p:blipFill>
        <p:spPr>
          <a:xfrm>
            <a:off x="1219200" y="4419600"/>
            <a:ext cx="2663952" cy="1997964"/>
          </a:xfrm>
          <a:prstGeom prst="rect">
            <a:avLst/>
          </a:prstGeom>
        </p:spPr>
      </p:pic>
      <p:pic>
        <p:nvPicPr>
          <p:cNvPr id="13" name="Picture 12" descr="DSCN0210.JPG"/>
          <p:cNvPicPr>
            <a:picLocks noChangeAspect="1"/>
          </p:cNvPicPr>
          <p:nvPr/>
        </p:nvPicPr>
        <p:blipFill>
          <a:blip r:embed="rId4" cstate="print"/>
          <a:stretch>
            <a:fillRect/>
          </a:stretch>
        </p:blipFill>
        <p:spPr>
          <a:xfrm>
            <a:off x="990600" y="1828800"/>
            <a:ext cx="2816352" cy="2112264"/>
          </a:xfrm>
          <a:prstGeom prst="rect">
            <a:avLst/>
          </a:prstGeom>
        </p:spPr>
      </p:pic>
      <p:pic>
        <p:nvPicPr>
          <p:cNvPr id="14" name="Picture 13" descr="DSCN0253.JPG"/>
          <p:cNvPicPr>
            <a:picLocks noChangeAspect="1"/>
          </p:cNvPicPr>
          <p:nvPr/>
        </p:nvPicPr>
        <p:blipFill>
          <a:blip r:embed="rId5" cstate="print"/>
          <a:stretch>
            <a:fillRect/>
          </a:stretch>
        </p:blipFill>
        <p:spPr>
          <a:xfrm>
            <a:off x="5715000" y="4419600"/>
            <a:ext cx="2663952" cy="1997964"/>
          </a:xfrm>
          <a:prstGeom prst="rect">
            <a:avLst/>
          </a:prstGeom>
        </p:spPr>
      </p:pic>
      <p:pic>
        <p:nvPicPr>
          <p:cNvPr id="15" name="Picture 14" descr="DSCN0262.JPG"/>
          <p:cNvPicPr>
            <a:picLocks noChangeAspect="1"/>
          </p:cNvPicPr>
          <p:nvPr/>
        </p:nvPicPr>
        <p:blipFill>
          <a:blip r:embed="rId6" cstate="print"/>
          <a:stretch>
            <a:fillRect/>
          </a:stretch>
        </p:blipFill>
        <p:spPr>
          <a:xfrm>
            <a:off x="5638800" y="1828800"/>
            <a:ext cx="2613152" cy="1959864"/>
          </a:xfrm>
          <a:prstGeom prst="rect">
            <a:avLst/>
          </a:prstGeom>
        </p:spPr>
      </p:pic>
    </p:spTree>
  </p:cSld>
  <p:clrMapOvr>
    <a:masterClrMapping/>
  </p:clrMapOvr>
  <p:transition spd="slow">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ChangeArrowheads="1"/>
          </p:cNvSpPr>
          <p:nvPr/>
        </p:nvSpPr>
        <p:spPr bwMode="auto">
          <a:xfrm>
            <a:off x="609600" y="3810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6" name="Rectangle 5"/>
          <p:cNvSpPr/>
          <p:nvPr/>
        </p:nvSpPr>
        <p:spPr>
          <a:xfrm>
            <a:off x="3048000" y="762000"/>
            <a:ext cx="2373109" cy="923330"/>
          </a:xfrm>
          <a:prstGeom prst="rect">
            <a:avLst/>
          </a:prstGeom>
          <a:noFill/>
        </p:spPr>
        <p:txBody>
          <a:bodyPr wrap="squar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Pond</a:t>
            </a:r>
          </a:p>
        </p:txBody>
      </p:sp>
      <p:sp>
        <p:nvSpPr>
          <p:cNvPr id="7" name="TextBox 6"/>
          <p:cNvSpPr txBox="1"/>
          <p:nvPr/>
        </p:nvSpPr>
        <p:spPr>
          <a:xfrm>
            <a:off x="1752600" y="1828800"/>
            <a:ext cx="6553200" cy="923330"/>
          </a:xfrm>
          <a:prstGeom prst="rect">
            <a:avLst/>
          </a:prstGeom>
          <a:noFill/>
        </p:spPr>
        <p:txBody>
          <a:bodyPr wrap="square" rtlCol="0">
            <a:spAutoFit/>
          </a:bodyPr>
          <a:lstStyle/>
          <a:p>
            <a:r>
              <a:rPr lang="en-US" dirty="0" smtClean="0"/>
              <a:t>At the pond on Wednesday with Mr. L we tested the chemicals in the pond and then compared the results with the stream results. Also we tried to catch different critters in the water. </a:t>
            </a:r>
            <a:endParaRPr lang="en-US" dirty="0"/>
          </a:p>
        </p:txBody>
      </p:sp>
      <p:pic>
        <p:nvPicPr>
          <p:cNvPr id="8" name="Picture 7" descr="DSCN0211.JPG"/>
          <p:cNvPicPr>
            <a:picLocks noChangeAspect="1"/>
          </p:cNvPicPr>
          <p:nvPr/>
        </p:nvPicPr>
        <p:blipFill>
          <a:blip r:embed="rId3" cstate="print"/>
          <a:stretch>
            <a:fillRect/>
          </a:stretch>
        </p:blipFill>
        <p:spPr>
          <a:xfrm>
            <a:off x="2743200" y="2971800"/>
            <a:ext cx="4264152" cy="3198114"/>
          </a:xfrm>
          <a:prstGeom prst="rect">
            <a:avLst/>
          </a:prstGeom>
        </p:spPr>
      </p:pic>
    </p:spTree>
  </p:cSld>
  <p:clrMapOvr>
    <a:masterClrMapping/>
  </p:clrMapOvr>
  <p:transition spd="slow">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CAN01205_0000[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ChangeArrowheads="1"/>
          </p:cNvSpPr>
          <p:nvPr/>
        </p:nvSpPr>
        <p:spPr bwMode="auto">
          <a:xfrm>
            <a:off x="457200" y="457200"/>
            <a:ext cx="8305800" cy="6019800"/>
          </a:xfrm>
          <a:prstGeom prst="rect">
            <a:avLst/>
          </a:prstGeom>
          <a:solidFill>
            <a:schemeClr val="accent1">
              <a:alpha val="92940"/>
            </a:schemeClr>
          </a:solidFill>
          <a:ln w="76200">
            <a:solidFill>
              <a:srgbClr val="FF00FF"/>
            </a:solidFill>
            <a:miter lim="800000"/>
            <a:headEnd/>
            <a:tailEnd/>
          </a:ln>
        </p:spPr>
        <p:txBody>
          <a:bodyPr wrap="none" anchor="ctr"/>
          <a:lstStyle/>
          <a:p>
            <a:endParaRPr lang="en-US" dirty="0"/>
          </a:p>
        </p:txBody>
      </p:sp>
      <p:sp>
        <p:nvSpPr>
          <p:cNvPr id="6" name="Rectangle 5"/>
          <p:cNvSpPr/>
          <p:nvPr/>
        </p:nvSpPr>
        <p:spPr>
          <a:xfrm>
            <a:off x="1905000" y="838200"/>
            <a:ext cx="4903779" cy="923330"/>
          </a:xfrm>
          <a:prstGeom prst="rect">
            <a:avLst/>
          </a:prstGeom>
          <a:noFill/>
        </p:spPr>
        <p:txBody>
          <a:bodyPr wrap="none" lIns="91440" tIns="45720" rIns="91440" bIns="45720">
            <a:spAutoFit/>
          </a:bodyPr>
          <a:lstStyle/>
          <a:p>
            <a:pPr algn="ctr"/>
            <a:r>
              <a:rPr lang="en-US"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Team Building</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7" name="TextBox 6"/>
          <p:cNvSpPr txBox="1"/>
          <p:nvPr/>
        </p:nvSpPr>
        <p:spPr>
          <a:xfrm>
            <a:off x="1524000" y="1981200"/>
            <a:ext cx="5867400" cy="646331"/>
          </a:xfrm>
          <a:prstGeom prst="rect">
            <a:avLst/>
          </a:prstGeom>
          <a:noFill/>
        </p:spPr>
        <p:txBody>
          <a:bodyPr wrap="square" rtlCol="0">
            <a:spAutoFit/>
          </a:bodyPr>
          <a:lstStyle/>
          <a:p>
            <a:r>
              <a:rPr lang="en-US" dirty="0" smtClean="0"/>
              <a:t>Today we went with Ms. Peffer and we did some team building activities.</a:t>
            </a:r>
            <a:endParaRPr lang="en-US" dirty="0"/>
          </a:p>
        </p:txBody>
      </p:sp>
      <p:pic>
        <p:nvPicPr>
          <p:cNvPr id="8" name="Picture 7" descr="DSCN0186.JPG"/>
          <p:cNvPicPr>
            <a:picLocks noChangeAspect="1"/>
          </p:cNvPicPr>
          <p:nvPr/>
        </p:nvPicPr>
        <p:blipFill>
          <a:blip r:embed="rId3" cstate="print"/>
          <a:stretch>
            <a:fillRect/>
          </a:stretch>
        </p:blipFill>
        <p:spPr>
          <a:xfrm>
            <a:off x="2514600" y="3048000"/>
            <a:ext cx="4086352" cy="3064764"/>
          </a:xfrm>
          <a:prstGeom prst="rect">
            <a:avLst/>
          </a:prstGeom>
        </p:spPr>
      </p:pic>
    </p:spTree>
  </p:cSld>
  <p:clrMapOvr>
    <a:masterClrMapping/>
  </p:clrMapOvr>
  <p:transition spd="slow">
    <p:zoom dir="in"/>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147</TotalTime>
  <Words>366</Words>
  <Application>Microsoft Office PowerPoint</Application>
  <PresentationFormat>On-screen Show (4:3)</PresentationFormat>
  <Paragraphs>53</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Berks County Intermediate Unit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Marcelle McGhee</dc:creator>
  <cp:lastModifiedBy>USER</cp:lastModifiedBy>
  <cp:revision>30</cp:revision>
  <dcterms:created xsi:type="dcterms:W3CDTF">2009-06-02T19:16:39Z</dcterms:created>
  <dcterms:modified xsi:type="dcterms:W3CDTF">2009-08-07T13:18:59Z</dcterms:modified>
</cp:coreProperties>
</file>